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alatino Linotype"/>
      <p:regular r:id="rId17"/>
      <p:bold r:id="rId18"/>
      <p:italic r:id="rId19"/>
      <p:boldItalic r:id="rId20"/>
    </p:embeddedFont>
    <p:embeddedFont>
      <p:font typeface="Average"/>
      <p:regular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alatinoLinotype-boldItalic.fntdata"/><Relationship Id="rId11" Type="http://schemas.openxmlformats.org/officeDocument/2006/relationships/slide" Target="slides/slide6.xml"/><Relationship Id="rId22" Type="http://schemas.openxmlformats.org/officeDocument/2006/relationships/font" Target="fonts/Oswald-regular.fntdata"/><Relationship Id="rId10" Type="http://schemas.openxmlformats.org/officeDocument/2006/relationships/slide" Target="slides/slide5.xml"/><Relationship Id="rId21" Type="http://schemas.openxmlformats.org/officeDocument/2006/relationships/font" Target="fonts/Average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alatinoLinotyp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alatinoLinotype-italic.fntdata"/><Relationship Id="rId6" Type="http://schemas.openxmlformats.org/officeDocument/2006/relationships/slide" Target="slides/slide1.xml"/><Relationship Id="rId18" Type="http://schemas.openxmlformats.org/officeDocument/2006/relationships/font" Target="fonts/PalatinoLinotyp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80f91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80f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6f980f91_0_8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6f980f9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c6f980f91_0_1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c6f980f91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6f980f91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6f980f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980f91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980f9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37980e5a8c_0_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37980e5a8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37980e5a8c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37980e5a8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37980e5a8c_0_1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37980e5a8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37980e5a8c_0_1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37980e5a8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6f980f91_0_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6f980f9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6f980f91_0_4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c6f980f9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 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3.jpeg" Type="http://schemas.openxmlformats.org/officeDocument/2006/relationships/image"/><Relationship Id="rId4" Target="../media/image4.jpeg" Type="http://schemas.openxmlformats.org/officeDocument/2006/relationships/image"/><Relationship Id="rId5" Target="../media/image2.jpeg" Type="http://schemas.openxmlformats.org/officeDocument/2006/relationships/image"/><Relationship Id="rId6" Target="../media/image5.jpeg" Type="http://schemas.openxmlformats.org/officeDocument/2006/relationships/image"/><Relationship Id="rId7" Target="../media/image1.pn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Title of the paper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Name Surname, Name Surname, Name Surname and Name Surname</a:t>
            </a:r>
            <a:r>
              <a:rPr b="1" baseline="30000" lang="en" sz="1700">
                <a:solidFill>
                  <a:srgbClr val="0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5</a:t>
            </a:r>
            <a:r>
              <a:rPr b="1" lang="en" sz="1700">
                <a:solidFill>
                  <a:srgbClr val="0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*</a:t>
            </a:r>
            <a:endParaRPr b="1" sz="1700">
              <a:solidFill>
                <a:srgbClr val="000000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ctr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1399" y="303670"/>
            <a:ext cx="3760425" cy="103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deliverables</a:t>
            </a:r>
            <a:endParaRPr/>
          </a:p>
        </p:txBody>
      </p:sp>
      <p:grpSp>
        <p:nvGrpSpPr>
          <p:cNvPr id="171" name="Google Shape;171;p22"/>
          <p:cNvGrpSpPr/>
          <p:nvPr/>
        </p:nvGrpSpPr>
        <p:grpSpPr>
          <a:xfrm>
            <a:off x="424825" y="1253973"/>
            <a:ext cx="8294372" cy="799416"/>
            <a:chOff x="424813" y="1177875"/>
            <a:chExt cx="8294372" cy="849900"/>
          </a:xfrm>
        </p:grpSpPr>
        <p:sp>
          <p:nvSpPr>
            <p:cNvPr id="172" name="Google Shape;172;p22"/>
            <p:cNvSpPr/>
            <p:nvPr/>
          </p:nvSpPr>
          <p:spPr>
            <a:xfrm>
              <a:off x="2927684" y="1177875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2"/>
            <p:cNvSpPr/>
            <p:nvPr/>
          </p:nvSpPr>
          <p:spPr>
            <a:xfrm>
              <a:off x="424813" y="1177875"/>
              <a:ext cx="3055800" cy="849900"/>
            </a:xfrm>
            <a:prstGeom prst="homePlate">
              <a:avLst>
                <a:gd fmla="val 26719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4" name="Google Shape;174;p22"/>
          <p:cNvSpPr txBox="1"/>
          <p:nvPr>
            <p:ph idx="4294967295" type="body"/>
          </p:nvPr>
        </p:nvSpPr>
        <p:spPr>
          <a:xfrm>
            <a:off x="539675" y="1254200"/>
            <a:ext cx="24225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Deliverable 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5" name="Google Shape;175;p22"/>
          <p:cNvSpPr txBox="1"/>
          <p:nvPr>
            <p:ph idx="4294967295" type="body"/>
          </p:nvPr>
        </p:nvSpPr>
        <p:spPr>
          <a:xfrm>
            <a:off x="3480453" y="1254158"/>
            <a:ext cx="51117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Lorem ipsum dolor sit amet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Sed do eiusmod tempor incididunt ut labore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76" name="Google Shape;176;p22"/>
          <p:cNvGrpSpPr/>
          <p:nvPr/>
        </p:nvGrpSpPr>
        <p:grpSpPr>
          <a:xfrm>
            <a:off x="424825" y="2127339"/>
            <a:ext cx="8294360" cy="799416"/>
            <a:chOff x="424813" y="2075689"/>
            <a:chExt cx="8294360" cy="849900"/>
          </a:xfrm>
        </p:grpSpPr>
        <p:sp>
          <p:nvSpPr>
            <p:cNvPr id="177" name="Google Shape;177;p22"/>
            <p:cNvSpPr/>
            <p:nvPr/>
          </p:nvSpPr>
          <p:spPr>
            <a:xfrm>
              <a:off x="2927672" y="2075689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22"/>
            <p:cNvSpPr/>
            <p:nvPr/>
          </p:nvSpPr>
          <p:spPr>
            <a:xfrm>
              <a:off x="424813" y="2075689"/>
              <a:ext cx="3055800" cy="849900"/>
            </a:xfrm>
            <a:prstGeom prst="homePlate">
              <a:avLst>
                <a:gd fmla="val 26719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9" name="Google Shape;179;p22"/>
          <p:cNvSpPr txBox="1"/>
          <p:nvPr>
            <p:ph idx="4294967295" type="body"/>
          </p:nvPr>
        </p:nvSpPr>
        <p:spPr>
          <a:xfrm>
            <a:off x="539675" y="2127450"/>
            <a:ext cx="24225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Deliverable 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0" name="Google Shape;180;p22"/>
          <p:cNvSpPr txBox="1"/>
          <p:nvPr>
            <p:ph idx="4294967295" type="body"/>
          </p:nvPr>
        </p:nvSpPr>
        <p:spPr>
          <a:xfrm>
            <a:off x="3480453" y="2127465"/>
            <a:ext cx="51117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Lorem ipsum dolor sit amet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Sed do eiusmod tempor incididunt ut labore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81" name="Google Shape;181;p22"/>
          <p:cNvGrpSpPr/>
          <p:nvPr/>
        </p:nvGrpSpPr>
        <p:grpSpPr>
          <a:xfrm>
            <a:off x="424825" y="3000705"/>
            <a:ext cx="8294360" cy="799447"/>
            <a:chOff x="424813" y="2974405"/>
            <a:chExt cx="8294360" cy="849933"/>
          </a:xfrm>
        </p:grpSpPr>
        <p:sp>
          <p:nvSpPr>
            <p:cNvPr id="182" name="Google Shape;182;p22"/>
            <p:cNvSpPr/>
            <p:nvPr/>
          </p:nvSpPr>
          <p:spPr>
            <a:xfrm>
              <a:off x="2927672" y="2974438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2"/>
            <p:cNvSpPr/>
            <p:nvPr/>
          </p:nvSpPr>
          <p:spPr>
            <a:xfrm>
              <a:off x="424813" y="2974405"/>
              <a:ext cx="3055800" cy="849900"/>
            </a:xfrm>
            <a:prstGeom prst="homePlate">
              <a:avLst>
                <a:gd fmla="val 26719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" name="Google Shape;184;p22"/>
          <p:cNvSpPr txBox="1"/>
          <p:nvPr>
            <p:ph idx="4294967295" type="body"/>
          </p:nvPr>
        </p:nvSpPr>
        <p:spPr>
          <a:xfrm>
            <a:off x="539675" y="3000775"/>
            <a:ext cx="24225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Deliverable 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5" name="Google Shape;185;p22"/>
          <p:cNvSpPr txBox="1"/>
          <p:nvPr>
            <p:ph idx="4294967295" type="body"/>
          </p:nvPr>
        </p:nvSpPr>
        <p:spPr>
          <a:xfrm>
            <a:off x="3480453" y="3004317"/>
            <a:ext cx="51117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Lorem ipsum dolor sit amet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Sed do eiusmod tempor incididunt ut labore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86" name="Google Shape;186;p22"/>
          <p:cNvGrpSpPr/>
          <p:nvPr/>
        </p:nvGrpSpPr>
        <p:grpSpPr>
          <a:xfrm>
            <a:off x="424825" y="3874103"/>
            <a:ext cx="8294360" cy="799447"/>
            <a:chOff x="424813" y="3871259"/>
            <a:chExt cx="8294360" cy="849933"/>
          </a:xfrm>
        </p:grpSpPr>
        <p:sp>
          <p:nvSpPr>
            <p:cNvPr id="187" name="Google Shape;187;p22"/>
            <p:cNvSpPr/>
            <p:nvPr/>
          </p:nvSpPr>
          <p:spPr>
            <a:xfrm>
              <a:off x="2927672" y="3871292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2"/>
            <p:cNvSpPr/>
            <p:nvPr/>
          </p:nvSpPr>
          <p:spPr>
            <a:xfrm>
              <a:off x="424813" y="3871259"/>
              <a:ext cx="3055800" cy="849900"/>
            </a:xfrm>
            <a:prstGeom prst="homePlate">
              <a:avLst>
                <a:gd fmla="val 26719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9" name="Google Shape;189;p22"/>
          <p:cNvSpPr txBox="1"/>
          <p:nvPr>
            <p:ph idx="4294967295" type="body"/>
          </p:nvPr>
        </p:nvSpPr>
        <p:spPr>
          <a:xfrm>
            <a:off x="539675" y="3874100"/>
            <a:ext cx="24225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Deliverable 4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90" name="Google Shape;190;p22"/>
          <p:cNvSpPr txBox="1"/>
          <p:nvPr>
            <p:ph idx="4294967295" type="body"/>
          </p:nvPr>
        </p:nvSpPr>
        <p:spPr>
          <a:xfrm>
            <a:off x="3480453" y="3876311"/>
            <a:ext cx="5111700" cy="7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Lorem ipsum dolor sit amet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Sed do eiusmod tempor incididunt ut labore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91" name="Google Shape;191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3"/>
          <p:cNvSpPr txBox="1"/>
          <p:nvPr>
            <p:ph idx="4294967295" type="title"/>
          </p:nvPr>
        </p:nvSpPr>
        <p:spPr>
          <a:xfrm>
            <a:off x="311700" y="220100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Authors (optional)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descr="Corporate headshot of a woman" id="198" name="Google Shape;19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463" y="1322225"/>
            <a:ext cx="1644300" cy="1644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99" name="Google Shape;199;p23"/>
          <p:cNvSpPr txBox="1"/>
          <p:nvPr>
            <p:ph idx="4294967295" type="body"/>
          </p:nvPr>
        </p:nvSpPr>
        <p:spPr>
          <a:xfrm>
            <a:off x="164950" y="3108900"/>
            <a:ext cx="2177400" cy="4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Wendy Writer, phd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200" name="Google Shape;200;p23"/>
          <p:cNvCxnSpPr/>
          <p:nvPr/>
        </p:nvCxnSpPr>
        <p:spPr>
          <a:xfrm>
            <a:off x="1118175" y="3561938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1" name="Google Shape;201;p23"/>
          <p:cNvSpPr txBox="1"/>
          <p:nvPr>
            <p:ph idx="4294967295" type="body"/>
          </p:nvPr>
        </p:nvSpPr>
        <p:spPr>
          <a:xfrm>
            <a:off x="164925" y="3641661"/>
            <a:ext cx="21774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00"/>
              <a:t>Affiliation</a:t>
            </a:r>
            <a:endParaRPr sz="1300"/>
          </a:p>
        </p:txBody>
      </p:sp>
      <p:pic>
        <p:nvPicPr>
          <p:cNvPr descr="Corporate headshot of a man" id="202" name="Google Shape;20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9421" y="1322375"/>
            <a:ext cx="1644300" cy="1644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03" name="Google Shape;203;p23"/>
          <p:cNvSpPr txBox="1"/>
          <p:nvPr>
            <p:ph idx="4294967295" type="body"/>
          </p:nvPr>
        </p:nvSpPr>
        <p:spPr>
          <a:xfrm>
            <a:off x="2374559" y="3108900"/>
            <a:ext cx="2177400" cy="4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Ronny Reader, phd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204" name="Google Shape;204;p23"/>
          <p:cNvCxnSpPr/>
          <p:nvPr/>
        </p:nvCxnSpPr>
        <p:spPr>
          <a:xfrm>
            <a:off x="3327800" y="3561938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5" name="Google Shape;205;p23"/>
          <p:cNvSpPr txBox="1"/>
          <p:nvPr>
            <p:ph idx="4294967295" type="body"/>
          </p:nvPr>
        </p:nvSpPr>
        <p:spPr>
          <a:xfrm>
            <a:off x="2374545" y="3641661"/>
            <a:ext cx="21774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Affiliation</a:t>
            </a:r>
            <a:endParaRPr sz="13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/>
          </a:p>
        </p:txBody>
      </p:sp>
      <p:pic>
        <p:nvPicPr>
          <p:cNvPr descr="Corporate headshot of a woman" id="206" name="Google Shape;20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67379" y="1322213"/>
            <a:ext cx="1644300" cy="1644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07" name="Google Shape;207;p23"/>
          <p:cNvSpPr txBox="1"/>
          <p:nvPr>
            <p:ph idx="4294967295" type="body"/>
          </p:nvPr>
        </p:nvSpPr>
        <p:spPr>
          <a:xfrm>
            <a:off x="4584180" y="3108900"/>
            <a:ext cx="2177400" cy="4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Abby Author, phd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208" name="Google Shape;208;p23"/>
          <p:cNvCxnSpPr/>
          <p:nvPr/>
        </p:nvCxnSpPr>
        <p:spPr>
          <a:xfrm>
            <a:off x="5554075" y="3561938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9" name="Google Shape;209;p23"/>
          <p:cNvSpPr txBox="1"/>
          <p:nvPr>
            <p:ph idx="4294967295" type="body"/>
          </p:nvPr>
        </p:nvSpPr>
        <p:spPr>
          <a:xfrm>
            <a:off x="4584169" y="3641661"/>
            <a:ext cx="21774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Affiliation</a:t>
            </a:r>
            <a:endParaRPr sz="13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/>
          </a:p>
        </p:txBody>
      </p:sp>
      <p:pic>
        <p:nvPicPr>
          <p:cNvPr descr="Corporate headshot of a man" id="210" name="Google Shape;210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85338" y="1322225"/>
            <a:ext cx="1644300" cy="1644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1" name="Google Shape;211;p23"/>
          <p:cNvSpPr txBox="1"/>
          <p:nvPr>
            <p:ph idx="4294967295" type="body"/>
          </p:nvPr>
        </p:nvSpPr>
        <p:spPr>
          <a:xfrm>
            <a:off x="6793801" y="3108900"/>
            <a:ext cx="2177400" cy="4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Berry Books, phd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212" name="Google Shape;212;p23"/>
          <p:cNvCxnSpPr/>
          <p:nvPr/>
        </p:nvCxnSpPr>
        <p:spPr>
          <a:xfrm>
            <a:off x="7747050" y="3561938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3" name="Google Shape;213;p23"/>
          <p:cNvSpPr txBox="1"/>
          <p:nvPr>
            <p:ph idx="4294967295" type="body"/>
          </p:nvPr>
        </p:nvSpPr>
        <p:spPr>
          <a:xfrm>
            <a:off x="6793795" y="3641661"/>
            <a:ext cx="21774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Affiliation</a:t>
            </a:r>
            <a:endParaRPr sz="13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214" name="Google Shape;214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34563" y="151276"/>
            <a:ext cx="2657262" cy="7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</a:t>
            </a:r>
            <a:endParaRPr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 dolor sit amet, consectetur adipiscing elit, sed do eiusmod tempor incididunt ut labore et dolore magna aliqua.</a:t>
            </a:r>
            <a:endParaRPr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the research problem</a:t>
            </a:r>
            <a:endParaRPr/>
          </a:p>
        </p:txBody>
      </p:sp>
      <p:grpSp>
        <p:nvGrpSpPr>
          <p:cNvPr id="75" name="Google Shape;75;p15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76" name="Google Shape;76;p15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5"/>
          <p:cNvSpPr txBox="1"/>
          <p:nvPr>
            <p:ph idx="4294967295" type="body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Item 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9" name="Google Shape;79;p15"/>
          <p:cNvSpPr txBox="1"/>
          <p:nvPr>
            <p:ph idx="4294967295" type="body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Lorem ipsum dolor sit amet, consectetur adipiscing elit, sed do eiusmod tempor incididunt ut labore et dolore magna aliqua.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Ut enim ad minim veniam, quis nostrud exercitation</a:t>
            </a:r>
            <a:endParaRPr sz="1600"/>
          </a:p>
        </p:txBody>
      </p:sp>
      <p:grpSp>
        <p:nvGrpSpPr>
          <p:cNvPr id="80" name="Google Shape;80;p15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81" name="Google Shape;81;p15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5"/>
          <p:cNvSpPr txBox="1"/>
          <p:nvPr>
            <p:ph idx="4294967295" type="body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Item 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body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Ut enim ad minim veniam, quis nostrud exercitation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Duis aute irure dolor in reprehenderit in voluptate velit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Esse cillum dolore eu fugiat nulla pariatur</a:t>
            </a:r>
            <a:endParaRPr sz="1600"/>
          </a:p>
        </p:txBody>
      </p:sp>
      <p:grpSp>
        <p:nvGrpSpPr>
          <p:cNvPr id="85" name="Google Shape;85;p15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86" name="Google Shape;86;p15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5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5"/>
          <p:cNvSpPr txBox="1"/>
          <p:nvPr>
            <p:ph idx="4294967295" type="body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Item 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5"/>
          <p:cNvSpPr txBox="1"/>
          <p:nvPr>
            <p:ph idx="4294967295" type="body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Excepteur sint occaecat cupidatat non proident, sunt in culpa qui officia deserunt mollit anim id est laborum.</a:t>
            </a:r>
            <a:endParaRPr sz="16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96" name="Google Shape;96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 dolor sit amet, consectetur adipiscing elit, sed do eiusmod tempor incididunt ut labore et dolore magna aliqua.</a:t>
            </a:r>
            <a:endParaRPr/>
          </a:p>
        </p:txBody>
      </p:sp>
      <p:sp>
        <p:nvSpPr>
          <p:cNvPr id="97" name="Google Shape;97;p16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</a:t>
            </a:r>
            <a:endParaRPr/>
          </a:p>
        </p:txBody>
      </p:sp>
      <p:sp>
        <p:nvSpPr>
          <p:cNvPr id="104" name="Google Shape;104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 dolor sit amet, consectetur adipiscing elit, sed do eiusmod tempor incididunt ut labore et dolore magna aliqua.</a:t>
            </a:r>
            <a:endParaRPr/>
          </a:p>
        </p:txBody>
      </p:sp>
      <p:sp>
        <p:nvSpPr>
          <p:cNvPr id="105" name="Google Shape;105;p17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12" name="Google Shape;112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 dolor sit amet, consectetur adipiscing elit, sed do eiusmod tempor incididunt ut labore et dolore magna aliqua.</a:t>
            </a:r>
            <a:endParaRPr/>
          </a:p>
        </p:txBody>
      </p:sp>
      <p:sp>
        <p:nvSpPr>
          <p:cNvPr id="113" name="Google Shape;113;p18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120" name="Google Shape;120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 dolor sit amet, consectetur adipiscing elit, sed do eiusmod tempor incididunt ut labore et dolore magna aliqua.</a:t>
            </a:r>
            <a:endParaRPr/>
          </a:p>
        </p:txBody>
      </p:sp>
      <p:sp>
        <p:nvSpPr>
          <p:cNvPr id="121" name="Google Shape;121;p1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Trend 1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Lorem ipsum dolor sit amet, consectetur adipiscing elit, sed do eiusmod tempor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/>
              <a:t>Client Implications: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Incididunt ut labore et dolore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Consectetur adipiscing elit, sed do eiusmod tempor incididunt ut labore</a:t>
            </a:r>
            <a:endParaRPr sz="1600"/>
          </a:p>
        </p:txBody>
      </p:sp>
      <p:sp>
        <p:nvSpPr>
          <p:cNvPr id="129" name="Google Shape;129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Trend 2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Lorem ipsum dolor sit amet, consectetur adipiscing elit, sed do eiusmod tempor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/>
              <a:t>Client Implications: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Incididunt ut labore et dolore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Consectetur adipiscing elit, sed do eiusmod tempor incididunt ut labore</a:t>
            </a:r>
            <a:endParaRPr sz="1600"/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Trend analysis</a:t>
            </a:r>
            <a:endParaRPr/>
          </a:p>
        </p:txBody>
      </p:sp>
      <p:sp>
        <p:nvSpPr>
          <p:cNvPr id="136" name="Google Shape;136;p21"/>
          <p:cNvSpPr txBox="1"/>
          <p:nvPr>
            <p:ph idx="4294967295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Findings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Lorem ipsum dolor sit amet, consectetur adipiscing elit, sed do eiusmod tempor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/>
              <a:t>Client Implications: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Incididunt ut labore et dolore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Consectetur adipiscing elit, sed do eiusmod tempor incididunt ut labore</a:t>
            </a:r>
            <a:endParaRPr sz="1600"/>
          </a:p>
        </p:txBody>
      </p:sp>
      <p:sp>
        <p:nvSpPr>
          <p:cNvPr id="137" name="Google Shape;137;p21"/>
          <p:cNvSpPr txBox="1"/>
          <p:nvPr>
            <p:ph idx="4294967295" type="body"/>
          </p:nvPr>
        </p:nvSpPr>
        <p:spPr>
          <a:xfrm>
            <a:off x="7996175" y="254200"/>
            <a:ext cx="689400" cy="2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2"/>
                </a:solidFill>
              </a:rPr>
              <a:t>Item 1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138" name="Google Shape;138;p21"/>
          <p:cNvSpPr/>
          <p:nvPr/>
        </p:nvSpPr>
        <p:spPr>
          <a:xfrm>
            <a:off x="8685573" y="254209"/>
            <a:ext cx="219000" cy="219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1"/>
          <p:cNvSpPr txBox="1"/>
          <p:nvPr>
            <p:ph idx="4294967295" type="body"/>
          </p:nvPr>
        </p:nvSpPr>
        <p:spPr>
          <a:xfrm>
            <a:off x="7996175" y="602125"/>
            <a:ext cx="689400" cy="2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2"/>
                </a:solidFill>
              </a:rPr>
              <a:t>Item 2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8685573" y="602134"/>
            <a:ext cx="219000" cy="21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1"/>
          <p:cNvSpPr txBox="1"/>
          <p:nvPr>
            <p:ph idx="4294967295" type="body"/>
          </p:nvPr>
        </p:nvSpPr>
        <p:spPr>
          <a:xfrm>
            <a:off x="5688925" y="45447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20XX</a:t>
            </a:r>
            <a:endParaRPr sz="1400"/>
          </a:p>
        </p:txBody>
      </p:sp>
      <p:sp>
        <p:nvSpPr>
          <p:cNvPr id="142" name="Google Shape;142;p21"/>
          <p:cNvSpPr txBox="1"/>
          <p:nvPr>
            <p:ph idx="4294967295" type="body"/>
          </p:nvPr>
        </p:nvSpPr>
        <p:spPr>
          <a:xfrm>
            <a:off x="5689050" y="274585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accent5"/>
                </a:solidFill>
              </a:rPr>
              <a:t>20</a:t>
            </a:r>
            <a:endParaRPr sz="1400">
              <a:solidFill>
                <a:schemeClr val="accent5"/>
              </a:solidFill>
            </a:endParaRPr>
          </a:p>
        </p:txBody>
      </p:sp>
      <p:sp>
        <p:nvSpPr>
          <p:cNvPr id="143" name="Google Shape;143;p21"/>
          <p:cNvSpPr/>
          <p:nvPr/>
        </p:nvSpPr>
        <p:spPr>
          <a:xfrm>
            <a:off x="5688763" y="3060256"/>
            <a:ext cx="689700" cy="37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1"/>
          <p:cNvSpPr txBox="1"/>
          <p:nvPr>
            <p:ph idx="4294967295" type="body"/>
          </p:nvPr>
        </p:nvSpPr>
        <p:spPr>
          <a:xfrm>
            <a:off x="5689075" y="3083375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5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45" name="Google Shape;145;p21"/>
          <p:cNvSpPr/>
          <p:nvPr/>
        </p:nvSpPr>
        <p:spPr>
          <a:xfrm>
            <a:off x="5688775" y="3432000"/>
            <a:ext cx="689700" cy="1112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1"/>
          <p:cNvSpPr txBox="1"/>
          <p:nvPr>
            <p:ph idx="4294967295" type="body"/>
          </p:nvPr>
        </p:nvSpPr>
        <p:spPr>
          <a:xfrm>
            <a:off x="5689050" y="3814038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15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47" name="Google Shape;147;p21"/>
          <p:cNvSpPr txBox="1"/>
          <p:nvPr>
            <p:ph idx="4294967295" type="body"/>
          </p:nvPr>
        </p:nvSpPr>
        <p:spPr>
          <a:xfrm>
            <a:off x="6534813" y="45447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20XX</a:t>
            </a:r>
            <a:endParaRPr sz="1400"/>
          </a:p>
        </p:txBody>
      </p:sp>
      <p:sp>
        <p:nvSpPr>
          <p:cNvPr id="148" name="Google Shape;148;p21"/>
          <p:cNvSpPr txBox="1"/>
          <p:nvPr>
            <p:ph idx="4294967295" type="body"/>
          </p:nvPr>
        </p:nvSpPr>
        <p:spPr>
          <a:xfrm>
            <a:off x="6534825" y="20691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accent5"/>
                </a:solidFill>
              </a:rPr>
              <a:t>29</a:t>
            </a:r>
            <a:endParaRPr sz="1400">
              <a:solidFill>
                <a:schemeClr val="accent5"/>
              </a:solidFill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6534875" y="2383507"/>
            <a:ext cx="689400" cy="30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 txBox="1"/>
          <p:nvPr>
            <p:ph idx="4294967295" type="body"/>
          </p:nvPr>
        </p:nvSpPr>
        <p:spPr>
          <a:xfrm>
            <a:off x="6534875" y="2380513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4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51" name="Google Shape;151;p21"/>
          <p:cNvSpPr/>
          <p:nvPr/>
        </p:nvSpPr>
        <p:spPr>
          <a:xfrm>
            <a:off x="6534875" y="2689800"/>
            <a:ext cx="689400" cy="1855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 txBox="1"/>
          <p:nvPr>
            <p:ph idx="4294967295" type="body"/>
          </p:nvPr>
        </p:nvSpPr>
        <p:spPr>
          <a:xfrm>
            <a:off x="6534850" y="338335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25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53" name="Google Shape;153;p21"/>
          <p:cNvSpPr txBox="1"/>
          <p:nvPr>
            <p:ph idx="4294967295" type="body"/>
          </p:nvPr>
        </p:nvSpPr>
        <p:spPr>
          <a:xfrm>
            <a:off x="7380800" y="45447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20XX</a:t>
            </a:r>
            <a:endParaRPr sz="1400"/>
          </a:p>
        </p:txBody>
      </p:sp>
      <p:sp>
        <p:nvSpPr>
          <p:cNvPr id="154" name="Google Shape;154;p21"/>
          <p:cNvSpPr txBox="1"/>
          <p:nvPr>
            <p:ph idx="4294967295" type="body"/>
          </p:nvPr>
        </p:nvSpPr>
        <p:spPr>
          <a:xfrm>
            <a:off x="7380800" y="13269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accent5"/>
                </a:solidFill>
              </a:rPr>
              <a:t>39</a:t>
            </a:r>
            <a:endParaRPr sz="1400">
              <a:solidFill>
                <a:schemeClr val="accent5"/>
              </a:solidFill>
            </a:endParaRPr>
          </a:p>
        </p:txBody>
      </p:sp>
      <p:sp>
        <p:nvSpPr>
          <p:cNvPr id="155" name="Google Shape;155;p21"/>
          <p:cNvSpPr/>
          <p:nvPr/>
        </p:nvSpPr>
        <p:spPr>
          <a:xfrm>
            <a:off x="7380700" y="1641307"/>
            <a:ext cx="689400" cy="30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1"/>
          <p:cNvSpPr txBox="1"/>
          <p:nvPr>
            <p:ph idx="4294967295" type="body"/>
          </p:nvPr>
        </p:nvSpPr>
        <p:spPr>
          <a:xfrm>
            <a:off x="7374938" y="1641288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4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57" name="Google Shape;157;p21"/>
          <p:cNvSpPr/>
          <p:nvPr/>
        </p:nvSpPr>
        <p:spPr>
          <a:xfrm>
            <a:off x="7380700" y="1947601"/>
            <a:ext cx="689400" cy="259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1"/>
          <p:cNvSpPr txBox="1"/>
          <p:nvPr>
            <p:ph idx="4294967295" type="body"/>
          </p:nvPr>
        </p:nvSpPr>
        <p:spPr>
          <a:xfrm>
            <a:off x="7374913" y="29358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35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59" name="Google Shape;159;p21"/>
          <p:cNvSpPr txBox="1"/>
          <p:nvPr>
            <p:ph idx="4294967295" type="body"/>
          </p:nvPr>
        </p:nvSpPr>
        <p:spPr>
          <a:xfrm>
            <a:off x="8226775" y="45447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20XX</a:t>
            </a:r>
            <a:endParaRPr sz="1400"/>
          </a:p>
        </p:txBody>
      </p:sp>
      <p:sp>
        <p:nvSpPr>
          <p:cNvPr id="160" name="Google Shape;160;p21"/>
          <p:cNvSpPr txBox="1"/>
          <p:nvPr>
            <p:ph idx="4294967295" type="body"/>
          </p:nvPr>
        </p:nvSpPr>
        <p:spPr>
          <a:xfrm>
            <a:off x="8215175" y="22213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accent5"/>
                </a:solidFill>
              </a:rPr>
              <a:t>27</a:t>
            </a:r>
            <a:endParaRPr sz="1400">
              <a:solidFill>
                <a:schemeClr val="accent5"/>
              </a:solidFill>
            </a:endParaRPr>
          </a:p>
        </p:txBody>
      </p:sp>
      <p:sp>
        <p:nvSpPr>
          <p:cNvPr id="161" name="Google Shape;161;p21"/>
          <p:cNvSpPr/>
          <p:nvPr/>
        </p:nvSpPr>
        <p:spPr>
          <a:xfrm>
            <a:off x="8215013" y="2535706"/>
            <a:ext cx="689700" cy="37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1"/>
          <p:cNvSpPr txBox="1"/>
          <p:nvPr>
            <p:ph idx="4294967295" type="body"/>
          </p:nvPr>
        </p:nvSpPr>
        <p:spPr>
          <a:xfrm>
            <a:off x="8226525" y="2564038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5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63" name="Google Shape;163;p21"/>
          <p:cNvSpPr/>
          <p:nvPr/>
        </p:nvSpPr>
        <p:spPr>
          <a:xfrm>
            <a:off x="8215175" y="2906800"/>
            <a:ext cx="689400" cy="163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1"/>
          <p:cNvSpPr txBox="1"/>
          <p:nvPr>
            <p:ph idx="4294967295" type="body"/>
          </p:nvPr>
        </p:nvSpPr>
        <p:spPr>
          <a:xfrm>
            <a:off x="8226525" y="3383000"/>
            <a:ext cx="6894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22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65" name="Google Shape;165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846382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